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11"/>
  </p:notesMasterIdLst>
  <p:sldIdLst>
    <p:sldId id="256" r:id="rId3"/>
    <p:sldId id="262" r:id="rId4"/>
    <p:sldId id="265" r:id="rId5"/>
    <p:sldId id="269" r:id="rId6"/>
    <p:sldId id="263" r:id="rId7"/>
    <p:sldId id="270" r:id="rId8"/>
    <p:sldId id="276" r:id="rId9"/>
    <p:sldId id="27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09" autoAdjust="0"/>
  </p:normalViewPr>
  <p:slideViewPr>
    <p:cSldViewPr>
      <p:cViewPr varScale="1">
        <p:scale>
          <a:sx n="61" d="100"/>
          <a:sy n="61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E527-6284-4961-A424-F319641D0359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0C8ED-9AED-4E48-BC35-26E37EE42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8ED-9AED-4E48-BC35-26E37EE422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07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8ED-9AED-4E48-BC35-26E37EE422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2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8ED-9AED-4E48-BC35-26E37EE422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3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8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6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" name="click.wav"/>
          </p:stSnd>
        </p:sndAc>
      </p:transition>
    </mc:Choice>
    <mc:Fallback>
      <p:transition spd="slow" advTm="150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20BA-803D-40FA-9207-2220E9DCF8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D5FC-AB11-479E-AD50-B7CC6CF9D2FB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6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3" name="click.wav"/>
          </p:stSnd>
        </p:sndAc>
      </p:transition>
    </mc:Choice>
    <mc:Fallback>
      <p:transition spd="slow" advTm="150">
        <p:fade/>
        <p:sndAc>
          <p:stSnd>
            <p:snd r:embed="rId13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B71767-8A47-4072-9A21-F1F94D8E4E32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EEE2790-3AB5-4FE8-B86E-020964D656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13" name="click.wav"/>
          </p:stSnd>
        </p:sndAc>
      </p:transition>
    </mc:Choice>
    <mc:Fallback>
      <p:transition spd="slow" advTm="150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>Clics en maths </a:t>
            </a:r>
            <a:r>
              <a:rPr lang="fr-FR" sz="5400" dirty="0" smtClean="0"/>
              <a:t>6°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/>
              <a:t>Année 2013-2014            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928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2" name="chimes.wav"/>
          </p:stSnd>
        </p:sndAc>
      </p:transition>
    </mc:Choice>
    <mc:Fallback>
      <p:transition spd="slow" advTm="15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ie\AppData\Local\Microsoft\Windows\Temporary Internet Files\Content.IE5\AK0XELKZ\MM90035680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45615"/>
            <a:ext cx="2386558" cy="23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nnie\AppData\Local\Microsoft\Windows\Temporary Internet Files\Content.IE5\FMWLJLSG\MM90022377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589933" cy="3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bg1"/>
            </a:solidFill>
          </a:ln>
        </p:spPr>
        <p:txBody>
          <a:bodyPr/>
          <a:lstStyle/>
          <a:p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endParaRPr lang="fr-FR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5736" y="534679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Cliquer et « mathématiser »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7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2" name="coin.wav"/>
          </p:stSnd>
        </p:sndAc>
      </p:transition>
    </mc:Choice>
    <mc:Fallback>
      <p:transition spd="slow" advTm="15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0070C0"/>
                </a:solidFill>
              </a:rPr>
              <a:t>Avec </a:t>
            </a:r>
            <a:r>
              <a:rPr lang="fr-FR" b="1" i="1" dirty="0" err="1" smtClean="0">
                <a:solidFill>
                  <a:srgbClr val="0070C0"/>
                </a:solidFill>
              </a:rPr>
              <a:t>Géogebra</a:t>
            </a:r>
            <a:endParaRPr lang="fr-FR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4173" r="55635" b="82825"/>
          <a:stretch/>
        </p:blipFill>
        <p:spPr bwMode="auto">
          <a:xfrm>
            <a:off x="259080" y="1448013"/>
            <a:ext cx="8492619" cy="14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4408" y="2852937"/>
            <a:ext cx="50729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9" r="2214" b="35920"/>
          <a:stretch/>
        </p:blipFill>
        <p:spPr bwMode="auto">
          <a:xfrm>
            <a:off x="1475656" y="2665449"/>
            <a:ext cx="6768752" cy="41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2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3" name="type.wav"/>
          </p:stSnd>
        </p:sndAc>
      </p:transition>
    </mc:Choice>
    <mc:Fallback>
      <p:transition spd="slow" advTm="150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166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744">
            <a:off x="1108244" y="3997239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541">
            <a:off x="6480759" y="476672"/>
            <a:ext cx="22066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7" t="26204" r="18359" b="22177"/>
          <a:stretch/>
        </p:blipFill>
        <p:spPr bwMode="auto">
          <a:xfrm rot="20043968">
            <a:off x="394172" y="813016"/>
            <a:ext cx="2853106" cy="23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24235" r="35344" b="12500"/>
          <a:stretch/>
        </p:blipFill>
        <p:spPr bwMode="auto">
          <a:xfrm rot="1828298">
            <a:off x="4812497" y="2837323"/>
            <a:ext cx="3493136" cy="336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1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3" name="chimes.wav"/>
          </p:stSnd>
        </p:sndAc>
      </p:transition>
    </mc:Choice>
    <mc:Fallback>
      <p:transition spd="slow" advTm="15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  <a:latin typeface="AR BLANCA" pitchFamily="2" charset="0"/>
              </a:rPr>
              <a:t>Utiliser un tableur</a:t>
            </a:r>
            <a:endParaRPr lang="fr-FR" sz="5400" b="1" dirty="0">
              <a:solidFill>
                <a:srgbClr val="0070C0"/>
              </a:solidFill>
              <a:latin typeface="AR BLANC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8" t="32226" r="17728" b="32641"/>
          <a:stretch/>
        </p:blipFill>
        <p:spPr bwMode="auto">
          <a:xfrm>
            <a:off x="603160" y="1268760"/>
            <a:ext cx="795533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2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3" name="type.wav"/>
          </p:stSnd>
        </p:sndAc>
      </p:transition>
    </mc:Choice>
    <mc:Fallback>
      <p:transition spd="slow" advTm="150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6" y="612182"/>
            <a:ext cx="9216563" cy="57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1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2" name="coin.wav"/>
          </p:stSnd>
        </p:sndAc>
      </p:transition>
    </mc:Choice>
    <mc:Fallback>
      <p:transition spd="slow" advTm="15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16448" r="50000" b="62262"/>
          <a:stretch/>
        </p:blipFill>
        <p:spPr bwMode="auto">
          <a:xfrm>
            <a:off x="432147" y="1417638"/>
            <a:ext cx="4859934" cy="18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Sans oublier le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813" y="2564904"/>
            <a:ext cx="7559495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400" dirty="0" smtClean="0">
                <a:effectLst/>
                <a:latin typeface="Arial Rounded MT Bold"/>
                <a:ea typeface="Calibri"/>
                <a:cs typeface="Times New Roman"/>
              </a:rPr>
              <a:t>                           ou</a:t>
            </a:r>
            <a:r>
              <a:rPr lang="fr-FR" dirty="0" smtClean="0">
                <a:effectLst/>
                <a:latin typeface="Arial Rounded MT Bold"/>
                <a:ea typeface="Calibri"/>
                <a:cs typeface="Times New Roman"/>
              </a:rPr>
              <a:t> </a:t>
            </a:r>
            <a:endParaRPr lang="fr-FR" sz="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b="1" spc="300" dirty="0" smtClean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/>
                <a:ea typeface="Calibri"/>
                <a:cs typeface="Times New Roman"/>
              </a:rPr>
              <a:t>LABORATOIRE DE MATHENPOCHE</a:t>
            </a:r>
            <a:endParaRPr lang="fr-FR" sz="4800" dirty="0">
              <a:solidFill>
                <a:srgbClr val="0070C0"/>
              </a:solidFill>
              <a:effectLst>
                <a:glow rad="45504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60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2" name="chimes.wav"/>
          </p:stSnd>
        </p:sndAc>
      </p:transition>
    </mc:Choice>
    <mc:Fallback>
      <p:transition spd="slow" advTm="15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latin typeface="Copperplate Gothic Bold" pitchFamily="34" charset="0"/>
              </a:rPr>
              <a:t>À bientôt  </a:t>
            </a:r>
            <a:endParaRPr lang="fr-FR" sz="4400" dirty="0">
              <a:latin typeface="Copperplate Gothic Bold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Madame </a:t>
            </a:r>
            <a:r>
              <a:rPr lang="fr-FR" sz="2400" dirty="0" err="1" smtClean="0"/>
              <a:t>Bruynooghe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3271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">
        <p14:pan dir="u"/>
        <p:sndAc>
          <p:stSnd>
            <p:snd r:embed="rId2" name="chimes.wav"/>
          </p:stSnd>
        </p:sndAc>
      </p:transition>
    </mc:Choice>
    <mc:Fallback>
      <p:transition spd="slow" advTm="15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394</TotalTime>
  <Words>32</Words>
  <Application>Microsoft Office PowerPoint</Application>
  <PresentationFormat>Affichage à l'écran (4:3)</PresentationFormat>
  <Paragraphs>14</Paragraphs>
  <Slides>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Angles</vt:lpstr>
      <vt:lpstr>Clics en maths 6°</vt:lpstr>
      <vt:lpstr>Objectifs</vt:lpstr>
      <vt:lpstr>Avec Géogebra</vt:lpstr>
      <vt:lpstr>Présentation PowerPoint</vt:lpstr>
      <vt:lpstr>Utiliser un tableur</vt:lpstr>
      <vt:lpstr>Présentation PowerPoint</vt:lpstr>
      <vt:lpstr>Présentation PowerPoint</vt:lpstr>
      <vt:lpstr>À bientôt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Clics en maths 6°</dc:title>
  <dc:creator>annie</dc:creator>
  <cp:lastModifiedBy>annie</cp:lastModifiedBy>
  <cp:revision>72</cp:revision>
  <dcterms:created xsi:type="dcterms:W3CDTF">2013-07-01T21:02:23Z</dcterms:created>
  <dcterms:modified xsi:type="dcterms:W3CDTF">2013-09-05T18:42:54Z</dcterms:modified>
</cp:coreProperties>
</file>